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ato"/>
      <p:regular r:id="rId18"/>
      <p:bold r:id="rId19"/>
      <p:italic r:id="rId20"/>
      <p:boldItalic r:id="rId21"/>
    </p:embeddedFont>
    <p:embeddedFont>
      <p:font typeface="Lato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schemas.openxmlformats.org/officeDocument/2006/relationships/font" Target="fonts/LatoBlack-bold.fnt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6cdd86e5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6cdd86e5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6cdd86e5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6cdd86e5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7305e9e867f6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7305e9e867f6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6cdd86e5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6cdd86e5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6cdd86e5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6cdd86e5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6cdd86e5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6cdd86e5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6cdd86e5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6cdd86e5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6cdd86e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6cdd86e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6cdd86e5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6cdd86e5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6cdd86e5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6cdd86e5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6cdd86e5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6cdd86e5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47600"/>
            <a:ext cx="8520600" cy="13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2022 NSCL</a:t>
            </a:r>
            <a:endParaRPr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 Superlatives</a:t>
            </a:r>
            <a:endParaRPr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13" y="34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Most Likely to Befriend the Bugs in </a:t>
            </a: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their Room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830950"/>
            <a:ext cx="8520600" cy="9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Thelo Lewis</a:t>
            </a:r>
            <a:endParaRPr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4">
            <a:alphaModFix/>
          </a:blip>
          <a:srcRect b="12723" l="8445" r="8103" t="13476"/>
          <a:stretch/>
        </p:blipFill>
        <p:spPr>
          <a:xfrm>
            <a:off x="748901" y="1235600"/>
            <a:ext cx="4916450" cy="33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5">
            <a:alphaModFix/>
          </a:blip>
          <a:srcRect b="0" l="44832" r="4823" t="0"/>
          <a:stretch/>
        </p:blipFill>
        <p:spPr>
          <a:xfrm>
            <a:off x="5948050" y="1280725"/>
            <a:ext cx="2471199" cy="32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1457650"/>
            <a:ext cx="44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Lato Black"/>
                <a:ea typeface="Lato Black"/>
                <a:cs typeface="Lato Black"/>
                <a:sym typeface="Lato Black"/>
              </a:rPr>
              <a:t>Raddest RAT </a:t>
            </a:r>
            <a:endParaRPr sz="30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2030350"/>
            <a:ext cx="4405500" cy="27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Eli Peacock</a:t>
            </a:r>
            <a:endParaRPr sz="22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125" y="515725"/>
            <a:ext cx="3506725" cy="39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603425" y="1858475"/>
            <a:ext cx="48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 Black"/>
                <a:ea typeface="Lato Black"/>
                <a:cs typeface="Lato Black"/>
                <a:sym typeface="Lato Black"/>
              </a:rPr>
              <a:t>Most Bangin’ Whizbangs</a:t>
            </a:r>
            <a:endParaRPr sz="28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603425" y="2431175"/>
            <a:ext cx="4827600" cy="15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Kyle McGimsey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15639" l="0" r="0" t="25699"/>
          <a:stretch/>
        </p:blipFill>
        <p:spPr>
          <a:xfrm>
            <a:off x="5330500" y="517125"/>
            <a:ext cx="3146199" cy="39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502750" y="1999050"/>
            <a:ext cx="496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 Black"/>
                <a:ea typeface="Lato Black"/>
                <a:cs typeface="Lato Black"/>
                <a:sym typeface="Lato Black"/>
              </a:rPr>
              <a:t>Most Likely to be a Pop Star</a:t>
            </a:r>
            <a:endParaRPr sz="28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02750" y="2571750"/>
            <a:ext cx="49638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Alex Simmons</a:t>
            </a:r>
            <a:endParaRPr sz="22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0" r="0" t="10346"/>
          <a:stretch/>
        </p:blipFill>
        <p:spPr>
          <a:xfrm>
            <a:off x="5567050" y="642050"/>
            <a:ext cx="2862951" cy="38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549150" y="1924600"/>
            <a:ext cx="531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Lato Black"/>
                <a:ea typeface="Lato Black"/>
                <a:cs typeface="Lato Black"/>
                <a:sym typeface="Lato Black"/>
              </a:rPr>
              <a:t>Best Dressed</a:t>
            </a:r>
            <a:endParaRPr sz="30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49150" y="2356225"/>
            <a:ext cx="5312700" cy="9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Alyssa Sohns</a:t>
            </a:r>
            <a:endParaRPr sz="22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875" y="517675"/>
            <a:ext cx="2523100" cy="401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589050" y="1743175"/>
            <a:ext cx="414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 Black"/>
                <a:ea typeface="Lato Black"/>
                <a:cs typeface="Lato Black"/>
                <a:sym typeface="Lato Black"/>
              </a:rPr>
              <a:t>Best Dressed Nametag</a:t>
            </a:r>
            <a:endParaRPr sz="28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589050" y="2315875"/>
            <a:ext cx="4140900" cy="23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Hilary Cheney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951" y="516850"/>
            <a:ext cx="3347300" cy="399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latin typeface="Lato Black"/>
                <a:ea typeface="Lato Black"/>
                <a:cs typeface="Lato Black"/>
                <a:sym typeface="Lato Black"/>
              </a:rPr>
              <a:t>Longest-Distanced Delegate</a:t>
            </a:r>
            <a:endParaRPr sz="27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570750" y="949750"/>
            <a:ext cx="800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Jamie Doyle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4475" y="1377375"/>
            <a:ext cx="5495051" cy="30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603425" y="1899125"/>
            <a:ext cx="410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 Black"/>
                <a:ea typeface="Lato Black"/>
                <a:cs typeface="Lato Black"/>
                <a:sym typeface="Lato Black"/>
              </a:rPr>
              <a:t>Most Indispensable</a:t>
            </a:r>
            <a:endParaRPr sz="28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603425" y="2471825"/>
            <a:ext cx="4109100" cy="23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Grace Weston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5580" l="37112" r="15784" t="15926"/>
          <a:stretch/>
        </p:blipFill>
        <p:spPr>
          <a:xfrm>
            <a:off x="4712475" y="519575"/>
            <a:ext cx="3591823" cy="39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603425" y="1801000"/>
            <a:ext cx="415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Lato Black"/>
                <a:ea typeface="Lato Black"/>
                <a:cs typeface="Lato Black"/>
                <a:sym typeface="Lato Black"/>
              </a:rPr>
              <a:t>Most SCL Spirit</a:t>
            </a:r>
            <a:endParaRPr sz="30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632225" y="2373700"/>
            <a:ext cx="4094700" cy="18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Rachael Cox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800" y="556675"/>
            <a:ext cx="2966001" cy="395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Lato Black"/>
                <a:ea typeface="Lato Black"/>
                <a:cs typeface="Lato Black"/>
                <a:sym typeface="Lato Black"/>
              </a:rPr>
              <a:t>Spiciest Memes</a:t>
            </a:r>
            <a:endParaRPr sz="28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931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Drew Alvarez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21225" l="5150" r="0" t="31845"/>
          <a:stretch/>
        </p:blipFill>
        <p:spPr>
          <a:xfrm>
            <a:off x="2180376" y="1379275"/>
            <a:ext cx="4783250" cy="31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646525" y="1332450"/>
            <a:ext cx="472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Lato Black"/>
                <a:ea typeface="Lato Black"/>
                <a:cs typeface="Lato Black"/>
                <a:sym typeface="Lato Black"/>
              </a:rPr>
              <a:t>Cutest Couple</a:t>
            </a:r>
            <a:endParaRPr sz="302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646525" y="1905150"/>
            <a:ext cx="47211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Raees Kamboj and 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Bayou Bijou Door</a:t>
            </a:r>
            <a:endParaRPr sz="2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750" y="652361"/>
            <a:ext cx="2879101" cy="383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